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61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/>
    <p:restoredTop sz="94514"/>
  </p:normalViewPr>
  <p:slideViewPr>
    <p:cSldViewPr snapToGrid="0" snapToObjects="1">
      <p:cViewPr>
        <p:scale>
          <a:sx n="106" d="100"/>
          <a:sy n="106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Priors and how to choose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Priors in Bayesian Phylogenetics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Priors denote our prior belief/expectations in certain parameter values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830-98E9-2B42-9604-57FC8066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example: Choosing priors on the evolutionary rates for SARS-CoV-2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02D1-2C94-4D4D-9F34-A339DA23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related viruses (preferably in the same host)</a:t>
            </a:r>
          </a:p>
          <a:p>
            <a:pPr lvl="1"/>
            <a:r>
              <a:rPr lang="en-US" dirty="0"/>
              <a:t>SARS</a:t>
            </a:r>
          </a:p>
          <a:p>
            <a:pPr lvl="1"/>
            <a:r>
              <a:rPr lang="en-US" dirty="0"/>
              <a:t>MERS</a:t>
            </a:r>
          </a:p>
          <a:p>
            <a:r>
              <a:rPr lang="en-US" dirty="0"/>
              <a:t>What are their evolutionary rates</a:t>
            </a:r>
          </a:p>
        </p:txBody>
      </p:sp>
    </p:spTree>
    <p:extLst>
      <p:ext uri="{BB962C8B-B14F-4D97-AF65-F5344CB8AC3E}">
        <p14:creationId xmlns:p14="http://schemas.microsoft.com/office/powerpoint/2010/main" val="5035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B97C-8C4A-9A4B-8C97-E77CEBE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 evolutionary rate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B3EF0-E6CE-F04D-8B61-1F5A1086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6696"/>
            <a:ext cx="10515600" cy="292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1D6F3-D413-8F4C-BE3A-0D22A137AD7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2004,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32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evolutionary rate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D6E94-F087-A044-B825-DA6BB8A9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79" y="2064543"/>
            <a:ext cx="9909116" cy="8153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6363-868A-154C-9399-2C84F3A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04" y="3429000"/>
            <a:ext cx="3155576" cy="31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affects everything. Prior edition.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4" name="Circular Arrow 3">
            <a:extLst>
              <a:ext uri="{FF2B5EF4-FFF2-40B4-BE49-F238E27FC236}">
                <a16:creationId xmlns:a16="http://schemas.microsoft.com/office/drawing/2014/main" id="{C15DC723-E3AB-F347-9AE8-6B59E8C845FB}"/>
              </a:ext>
            </a:extLst>
          </p:cNvPr>
          <p:cNvSpPr/>
          <p:nvPr/>
        </p:nvSpPr>
        <p:spPr>
          <a:xfrm flipH="1">
            <a:off x="6363730" y="3429000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C43CB9B4-E785-8349-80F5-97B02F69FFFC}"/>
              </a:ext>
            </a:extLst>
          </p:cNvPr>
          <p:cNvSpPr/>
          <p:nvPr/>
        </p:nvSpPr>
        <p:spPr>
          <a:xfrm flipH="1">
            <a:off x="8048368" y="3488724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16D2528A-1735-174C-9EEB-7E24AA435B59}"/>
              </a:ext>
            </a:extLst>
          </p:cNvPr>
          <p:cNvSpPr/>
          <p:nvPr/>
        </p:nvSpPr>
        <p:spPr>
          <a:xfrm flipH="1">
            <a:off x="5399901" y="1210962"/>
            <a:ext cx="6253746" cy="465412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7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prior distributions are revealed by sampling under the prior.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10" name="Multiply 9">
            <a:extLst>
              <a:ext uri="{FF2B5EF4-FFF2-40B4-BE49-F238E27FC236}">
                <a16:creationId xmlns:a16="http://schemas.microsoft.com/office/drawing/2014/main" id="{718BEA36-5A13-5A49-A09D-DC269190AC22}"/>
              </a:ext>
            </a:extLst>
          </p:cNvPr>
          <p:cNvSpPr/>
          <p:nvPr/>
        </p:nvSpPr>
        <p:spPr>
          <a:xfrm>
            <a:off x="2838091" y="4115105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F4100575-6781-A346-87A5-6EB649644BBB}"/>
              </a:ext>
            </a:extLst>
          </p:cNvPr>
          <p:cNvSpPr/>
          <p:nvPr/>
        </p:nvSpPr>
        <p:spPr>
          <a:xfrm>
            <a:off x="3950899" y="3827558"/>
            <a:ext cx="3183147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498F2D18-2A22-B04E-9C87-8FC90DB1040F}"/>
              </a:ext>
            </a:extLst>
          </p:cNvPr>
          <p:cNvSpPr/>
          <p:nvPr/>
        </p:nvSpPr>
        <p:spPr>
          <a:xfrm>
            <a:off x="7375586" y="4402653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125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Helvetica</vt:lpstr>
      <vt:lpstr>Office Theme</vt:lpstr>
      <vt:lpstr>Priors and how to choose them</vt:lpstr>
      <vt:lpstr>Priors denote our prior belief/expectations in certain parameter values</vt:lpstr>
      <vt:lpstr>Practical example: Choosing priors on the evolutionary rates for SARS-CoV-2 </vt:lpstr>
      <vt:lpstr>SARS evolutionary rate</vt:lpstr>
      <vt:lpstr>MERS evolutionary rate</vt:lpstr>
      <vt:lpstr>Everything affects everything. Prior edition.</vt:lpstr>
      <vt:lpstr>True prior distributions are revealed by sampling under the prior.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42</cp:revision>
  <dcterms:created xsi:type="dcterms:W3CDTF">2020-07-05T17:44:26Z</dcterms:created>
  <dcterms:modified xsi:type="dcterms:W3CDTF">2020-07-26T20:37:38Z</dcterms:modified>
</cp:coreProperties>
</file>